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0"/>
  </p:notes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009A9E-7CD5-48E0-8B1B-48BC2103809E}" v="14" dt="2024-01-25T19:31:46.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yers" userId="e2f7d4d6-4e05-40a8-9acb-67f20ce55523" providerId="ADAL" clId="{60009A9E-7CD5-48E0-8B1B-48BC2103809E}"/>
    <pc:docChg chg="undo custSel addSld modSld modShowInfo">
      <pc:chgData name="Sarah Myers" userId="e2f7d4d6-4e05-40a8-9acb-67f20ce55523" providerId="ADAL" clId="{60009A9E-7CD5-48E0-8B1B-48BC2103809E}" dt="2024-01-26T13:39:32.480" v="5919" actId="27636"/>
      <pc:docMkLst>
        <pc:docMk/>
      </pc:docMkLst>
      <pc:sldChg chg="modSp mod">
        <pc:chgData name="Sarah Myers" userId="e2f7d4d6-4e05-40a8-9acb-67f20ce55523" providerId="ADAL" clId="{60009A9E-7CD5-48E0-8B1B-48BC2103809E}" dt="2024-01-26T13:39:32.480" v="5919" actId="27636"/>
        <pc:sldMkLst>
          <pc:docMk/>
          <pc:sldMk cId="2992347394" sldId="256"/>
        </pc:sldMkLst>
        <pc:spChg chg="mod">
          <ac:chgData name="Sarah Myers" userId="e2f7d4d6-4e05-40a8-9acb-67f20ce55523" providerId="ADAL" clId="{60009A9E-7CD5-48E0-8B1B-48BC2103809E}" dt="2024-01-17T21:38:44.525" v="2" actId="14100"/>
          <ac:spMkLst>
            <pc:docMk/>
            <pc:sldMk cId="2992347394" sldId="256"/>
            <ac:spMk id="2" creationId="{6AF0A3AE-DF31-62A3-BF0F-D5322E3F69E7}"/>
          </ac:spMkLst>
        </pc:spChg>
        <pc:spChg chg="mod">
          <ac:chgData name="Sarah Myers" userId="e2f7d4d6-4e05-40a8-9acb-67f20ce55523" providerId="ADAL" clId="{60009A9E-7CD5-48E0-8B1B-48BC2103809E}" dt="2024-01-26T13:39:32.480" v="5919" actId="27636"/>
          <ac:spMkLst>
            <pc:docMk/>
            <pc:sldMk cId="2992347394" sldId="256"/>
            <ac:spMk id="3" creationId="{2EC7E78B-F1BA-A493-535B-FFA70ECA0F8D}"/>
          </ac:spMkLst>
        </pc:spChg>
        <pc:picChg chg="mod">
          <ac:chgData name="Sarah Myers" userId="e2f7d4d6-4e05-40a8-9acb-67f20ce55523" providerId="ADAL" clId="{60009A9E-7CD5-48E0-8B1B-48BC2103809E}" dt="2024-01-17T21:38:45.214" v="3" actId="14100"/>
          <ac:picMkLst>
            <pc:docMk/>
            <pc:sldMk cId="2992347394" sldId="256"/>
            <ac:picMk id="5" creationId="{2D7CBFC9-6615-480B-5CE6-F0E83F906A03}"/>
          </ac:picMkLst>
        </pc:picChg>
      </pc:sldChg>
      <pc:sldChg chg="modSp mod modNotesTx">
        <pc:chgData name="Sarah Myers" userId="e2f7d4d6-4e05-40a8-9acb-67f20ce55523" providerId="ADAL" clId="{60009A9E-7CD5-48E0-8B1B-48BC2103809E}" dt="2024-01-25T21:29:42.479" v="5589" actId="20577"/>
        <pc:sldMkLst>
          <pc:docMk/>
          <pc:sldMk cId="2336169201" sldId="257"/>
        </pc:sldMkLst>
        <pc:spChg chg="mod">
          <ac:chgData name="Sarah Myers" userId="e2f7d4d6-4e05-40a8-9acb-67f20ce55523" providerId="ADAL" clId="{60009A9E-7CD5-48E0-8B1B-48BC2103809E}" dt="2024-01-25T19:27:44.616" v="4896" actId="20577"/>
          <ac:spMkLst>
            <pc:docMk/>
            <pc:sldMk cId="2336169201" sldId="257"/>
            <ac:spMk id="2" creationId="{8CFC7735-B46D-A101-7547-1BE108DF773E}"/>
          </ac:spMkLst>
        </pc:spChg>
        <pc:spChg chg="mod">
          <ac:chgData name="Sarah Myers" userId="e2f7d4d6-4e05-40a8-9acb-67f20ce55523" providerId="ADAL" clId="{60009A9E-7CD5-48E0-8B1B-48BC2103809E}" dt="2024-01-25T21:29:42.479" v="5589" actId="20577"/>
          <ac:spMkLst>
            <pc:docMk/>
            <pc:sldMk cId="2336169201" sldId="257"/>
            <ac:spMk id="3" creationId="{9245F0B4-6F81-8A28-BBA2-9D791012FB48}"/>
          </ac:spMkLst>
        </pc:spChg>
      </pc:sldChg>
      <pc:sldChg chg="addSp delSp modSp mod setBg modNotesTx">
        <pc:chgData name="Sarah Myers" userId="e2f7d4d6-4e05-40a8-9acb-67f20ce55523" providerId="ADAL" clId="{60009A9E-7CD5-48E0-8B1B-48BC2103809E}" dt="2024-01-25T11:57:17.106" v="3388" actId="14100"/>
        <pc:sldMkLst>
          <pc:docMk/>
          <pc:sldMk cId="4258852067" sldId="258"/>
        </pc:sldMkLst>
        <pc:spChg chg="mod">
          <ac:chgData name="Sarah Myers" userId="e2f7d4d6-4e05-40a8-9acb-67f20ce55523" providerId="ADAL" clId="{60009A9E-7CD5-48E0-8B1B-48BC2103809E}" dt="2024-01-18T18:27:48.616" v="10" actId="26606"/>
          <ac:spMkLst>
            <pc:docMk/>
            <pc:sldMk cId="4258852067" sldId="258"/>
            <ac:spMk id="2" creationId="{E2C1EB04-6EE1-7865-9D08-76AB6DF11AAA}"/>
          </ac:spMkLst>
        </pc:spChg>
        <pc:spChg chg="del">
          <ac:chgData name="Sarah Myers" userId="e2f7d4d6-4e05-40a8-9acb-67f20ce55523" providerId="ADAL" clId="{60009A9E-7CD5-48E0-8B1B-48BC2103809E}" dt="2024-01-18T18:27:22.750" v="4" actId="22"/>
          <ac:spMkLst>
            <pc:docMk/>
            <pc:sldMk cId="4258852067" sldId="258"/>
            <ac:spMk id="3" creationId="{422ECF25-B511-5CF0-B8E4-1FA9E52419EB}"/>
          </ac:spMkLst>
        </pc:spChg>
        <pc:spChg chg="add del mod">
          <ac:chgData name="Sarah Myers" userId="e2f7d4d6-4e05-40a8-9acb-67f20ce55523" providerId="ADAL" clId="{60009A9E-7CD5-48E0-8B1B-48BC2103809E}" dt="2024-01-25T11:53:03.059" v="3277" actId="478"/>
          <ac:spMkLst>
            <pc:docMk/>
            <pc:sldMk cId="4258852067" sldId="258"/>
            <ac:spMk id="3" creationId="{4DA42974-3F1B-3194-5C54-7A286C3DAC85}"/>
          </ac:spMkLst>
        </pc:spChg>
        <pc:spChg chg="add mod">
          <ac:chgData name="Sarah Myers" userId="e2f7d4d6-4e05-40a8-9acb-67f20ce55523" providerId="ADAL" clId="{60009A9E-7CD5-48E0-8B1B-48BC2103809E}" dt="2024-01-25T11:56:54.047" v="3386" actId="5793"/>
          <ac:spMkLst>
            <pc:docMk/>
            <pc:sldMk cId="4258852067" sldId="258"/>
            <ac:spMk id="6" creationId="{F0C16719-58AA-C65B-4045-73BA5FBCA4CC}"/>
          </ac:spMkLst>
        </pc:spChg>
        <pc:spChg chg="add del">
          <ac:chgData name="Sarah Myers" userId="e2f7d4d6-4e05-40a8-9acb-67f20ce55523" providerId="ADAL" clId="{60009A9E-7CD5-48E0-8B1B-48BC2103809E}" dt="2024-01-18T18:27:48.616" v="10" actId="26606"/>
          <ac:spMkLst>
            <pc:docMk/>
            <pc:sldMk cId="4258852067" sldId="258"/>
            <ac:spMk id="9" creationId="{A3F81269-5BE2-2AFB-C203-2B262BBEB6D1}"/>
          </ac:spMkLst>
        </pc:spChg>
        <pc:spChg chg="add del">
          <ac:chgData name="Sarah Myers" userId="e2f7d4d6-4e05-40a8-9acb-67f20ce55523" providerId="ADAL" clId="{60009A9E-7CD5-48E0-8B1B-48BC2103809E}" dt="2024-01-18T18:27:48.616" v="10" actId="26606"/>
          <ac:spMkLst>
            <pc:docMk/>
            <pc:sldMk cId="4258852067" sldId="258"/>
            <ac:spMk id="12" creationId="{2C61293E-6EBE-43EF-A52C-9BEBFD7679D4}"/>
          </ac:spMkLst>
        </pc:spChg>
        <pc:spChg chg="add del">
          <ac:chgData name="Sarah Myers" userId="e2f7d4d6-4e05-40a8-9acb-67f20ce55523" providerId="ADAL" clId="{60009A9E-7CD5-48E0-8B1B-48BC2103809E}" dt="2024-01-18T18:27:48.616" v="10" actId="26606"/>
          <ac:spMkLst>
            <pc:docMk/>
            <pc:sldMk cId="4258852067" sldId="258"/>
            <ac:spMk id="14" creationId="{3FCFB1DE-0B7E-48CC-BA90-B2AB0889F9D6}"/>
          </ac:spMkLst>
        </pc:spChg>
        <pc:picChg chg="add mod ord">
          <ac:chgData name="Sarah Myers" userId="e2f7d4d6-4e05-40a8-9acb-67f20ce55523" providerId="ADAL" clId="{60009A9E-7CD5-48E0-8B1B-48BC2103809E}" dt="2024-01-25T11:57:17.106" v="3388" actId="14100"/>
          <ac:picMkLst>
            <pc:docMk/>
            <pc:sldMk cId="4258852067" sldId="258"/>
            <ac:picMk id="5" creationId="{28686874-0C47-82C3-35C8-07B01D4913BC}"/>
          </ac:picMkLst>
        </pc:picChg>
      </pc:sldChg>
      <pc:sldChg chg="addSp delSp modSp mod modNotesTx">
        <pc:chgData name="Sarah Myers" userId="e2f7d4d6-4e05-40a8-9acb-67f20ce55523" providerId="ADAL" clId="{60009A9E-7CD5-48E0-8B1B-48BC2103809E}" dt="2024-01-25T21:54:52.964" v="5733" actId="113"/>
        <pc:sldMkLst>
          <pc:docMk/>
          <pc:sldMk cId="2460641463" sldId="259"/>
        </pc:sldMkLst>
        <pc:spChg chg="mod">
          <ac:chgData name="Sarah Myers" userId="e2f7d4d6-4e05-40a8-9acb-67f20ce55523" providerId="ADAL" clId="{60009A9E-7CD5-48E0-8B1B-48BC2103809E}" dt="2024-01-25T19:28:48.688" v="4929" actId="20577"/>
          <ac:spMkLst>
            <pc:docMk/>
            <pc:sldMk cId="2460641463" sldId="259"/>
            <ac:spMk id="2" creationId="{B9D385C4-2B92-7AA5-1DF9-DE3D493B6AFB}"/>
          </ac:spMkLst>
        </pc:spChg>
        <pc:spChg chg="add del mod">
          <ac:chgData name="Sarah Myers" userId="e2f7d4d6-4e05-40a8-9acb-67f20ce55523" providerId="ADAL" clId="{60009A9E-7CD5-48E0-8B1B-48BC2103809E}" dt="2024-01-23T19:44:12.987" v="2041" actId="478"/>
          <ac:spMkLst>
            <pc:docMk/>
            <pc:sldMk cId="2460641463" sldId="259"/>
            <ac:spMk id="3" creationId="{9D9E41F5-A07C-9D3E-F51D-73D94A06634D}"/>
          </ac:spMkLst>
        </pc:spChg>
        <pc:spChg chg="del">
          <ac:chgData name="Sarah Myers" userId="e2f7d4d6-4e05-40a8-9acb-67f20ce55523" providerId="ADAL" clId="{60009A9E-7CD5-48E0-8B1B-48BC2103809E}" dt="2024-01-18T18:28:30.672" v="11" actId="22"/>
          <ac:spMkLst>
            <pc:docMk/>
            <pc:sldMk cId="2460641463" sldId="259"/>
            <ac:spMk id="3" creationId="{B9BA4115-6D0C-3769-4363-5FBCB68B8B2C}"/>
          </ac:spMkLst>
        </pc:spChg>
        <pc:spChg chg="add mod">
          <ac:chgData name="Sarah Myers" userId="e2f7d4d6-4e05-40a8-9acb-67f20ce55523" providerId="ADAL" clId="{60009A9E-7CD5-48E0-8B1B-48BC2103809E}" dt="2024-01-25T21:54:52.964" v="5733" actId="113"/>
          <ac:spMkLst>
            <pc:docMk/>
            <pc:sldMk cId="2460641463" sldId="259"/>
            <ac:spMk id="6" creationId="{9D7D87D6-21AE-1E08-5182-A0FC2D6BDDE6}"/>
          </ac:spMkLst>
        </pc:spChg>
        <pc:picChg chg="add mod ord">
          <ac:chgData name="Sarah Myers" userId="e2f7d4d6-4e05-40a8-9acb-67f20ce55523" providerId="ADAL" clId="{60009A9E-7CD5-48E0-8B1B-48BC2103809E}" dt="2024-01-25T11:56:38.948" v="3375" actId="14100"/>
          <ac:picMkLst>
            <pc:docMk/>
            <pc:sldMk cId="2460641463" sldId="259"/>
            <ac:picMk id="5" creationId="{1393981F-3D0E-A2A7-1176-60DF5361C3AF}"/>
          </ac:picMkLst>
        </pc:picChg>
      </pc:sldChg>
      <pc:sldChg chg="addSp delSp modSp mod modNotesTx">
        <pc:chgData name="Sarah Myers" userId="e2f7d4d6-4e05-40a8-9acb-67f20ce55523" providerId="ADAL" clId="{60009A9E-7CD5-48E0-8B1B-48BC2103809E}" dt="2024-01-25T21:55:53.304" v="5858" actId="20577"/>
        <pc:sldMkLst>
          <pc:docMk/>
          <pc:sldMk cId="1270564374" sldId="260"/>
        </pc:sldMkLst>
        <pc:spChg chg="mod">
          <ac:chgData name="Sarah Myers" userId="e2f7d4d6-4e05-40a8-9acb-67f20ce55523" providerId="ADAL" clId="{60009A9E-7CD5-48E0-8B1B-48BC2103809E}" dt="2024-01-25T17:09:19.765" v="3817" actId="20577"/>
          <ac:spMkLst>
            <pc:docMk/>
            <pc:sldMk cId="1270564374" sldId="260"/>
            <ac:spMk id="2" creationId="{208FBB14-8D27-1173-5B9D-65668F8E6F19}"/>
          </ac:spMkLst>
        </pc:spChg>
        <pc:spChg chg="del">
          <ac:chgData name="Sarah Myers" userId="e2f7d4d6-4e05-40a8-9acb-67f20ce55523" providerId="ADAL" clId="{60009A9E-7CD5-48E0-8B1B-48BC2103809E}" dt="2024-01-22T16:42:45.175" v="12"/>
          <ac:spMkLst>
            <pc:docMk/>
            <pc:sldMk cId="1270564374" sldId="260"/>
            <ac:spMk id="3" creationId="{292918F1-C79A-0202-8838-4A075C0677F7}"/>
          </ac:spMkLst>
        </pc:spChg>
        <pc:spChg chg="add del mod">
          <ac:chgData name="Sarah Myers" userId="e2f7d4d6-4e05-40a8-9acb-67f20ce55523" providerId="ADAL" clId="{60009A9E-7CD5-48E0-8B1B-48BC2103809E}" dt="2024-01-25T17:08:55.085" v="3812" actId="931"/>
          <ac:spMkLst>
            <pc:docMk/>
            <pc:sldMk cId="1270564374" sldId="260"/>
            <ac:spMk id="4" creationId="{C77F3F0A-299A-C0E9-E480-25A2E714EACC}"/>
          </ac:spMkLst>
        </pc:spChg>
        <pc:spChg chg="add mod">
          <ac:chgData name="Sarah Myers" userId="e2f7d4d6-4e05-40a8-9acb-67f20ce55523" providerId="ADAL" clId="{60009A9E-7CD5-48E0-8B1B-48BC2103809E}" dt="2024-01-22T16:53:42.898" v="711" actId="20577"/>
          <ac:spMkLst>
            <pc:docMk/>
            <pc:sldMk cId="1270564374" sldId="260"/>
            <ac:spMk id="8" creationId="{2F9A1391-DE4C-5C7C-D553-CDB7A060C201}"/>
          </ac:spMkLst>
        </pc:spChg>
        <pc:spChg chg="add mod">
          <ac:chgData name="Sarah Myers" userId="e2f7d4d6-4e05-40a8-9acb-67f20ce55523" providerId="ADAL" clId="{60009A9E-7CD5-48E0-8B1B-48BC2103809E}" dt="2024-01-22T16:53:46.962" v="712" actId="20577"/>
          <ac:spMkLst>
            <pc:docMk/>
            <pc:sldMk cId="1270564374" sldId="260"/>
            <ac:spMk id="9" creationId="{F21B6EF8-F43A-5EBF-6EDB-84F25240EB9E}"/>
          </ac:spMkLst>
        </pc:spChg>
        <pc:picChg chg="add del mod">
          <ac:chgData name="Sarah Myers" userId="e2f7d4d6-4e05-40a8-9acb-67f20ce55523" providerId="ADAL" clId="{60009A9E-7CD5-48E0-8B1B-48BC2103809E}" dt="2024-01-25T17:08:46.568" v="3811" actId="478"/>
          <ac:picMkLst>
            <pc:docMk/>
            <pc:sldMk cId="1270564374" sldId="260"/>
            <ac:picMk id="5" creationId="{50D6382B-F509-6D60-2195-B8C3D0B37A92}"/>
          </ac:picMkLst>
        </pc:picChg>
        <pc:picChg chg="add mod">
          <ac:chgData name="Sarah Myers" userId="e2f7d4d6-4e05-40a8-9acb-67f20ce55523" providerId="ADAL" clId="{60009A9E-7CD5-48E0-8B1B-48BC2103809E}" dt="2024-01-25T17:09:06.876" v="3816" actId="14100"/>
          <ac:picMkLst>
            <pc:docMk/>
            <pc:sldMk cId="1270564374" sldId="260"/>
            <ac:picMk id="7" creationId="{D4649D4C-F380-D803-ED10-858B3D0B4D7C}"/>
          </ac:picMkLst>
        </pc:picChg>
        <pc:picChg chg="add mod">
          <ac:chgData name="Sarah Myers" userId="e2f7d4d6-4e05-40a8-9acb-67f20ce55523" providerId="ADAL" clId="{60009A9E-7CD5-48E0-8B1B-48BC2103809E}" dt="2024-01-25T17:08:59.601" v="3815" actId="962"/>
          <ac:picMkLst>
            <pc:docMk/>
            <pc:sldMk cId="1270564374" sldId="260"/>
            <ac:picMk id="10" creationId="{9A24607B-BEA0-EE5B-A875-3C14400CE7BC}"/>
          </ac:picMkLst>
        </pc:picChg>
      </pc:sldChg>
      <pc:sldChg chg="addSp modSp mod modNotesTx">
        <pc:chgData name="Sarah Myers" userId="e2f7d4d6-4e05-40a8-9acb-67f20ce55523" providerId="ADAL" clId="{60009A9E-7CD5-48E0-8B1B-48BC2103809E}" dt="2024-01-25T17:26:31.817" v="4710" actId="5793"/>
        <pc:sldMkLst>
          <pc:docMk/>
          <pc:sldMk cId="520827679" sldId="261"/>
        </pc:sldMkLst>
        <pc:spChg chg="mod">
          <ac:chgData name="Sarah Myers" userId="e2f7d4d6-4e05-40a8-9acb-67f20ce55523" providerId="ADAL" clId="{60009A9E-7CD5-48E0-8B1B-48BC2103809E}" dt="2024-01-25T17:26:31.817" v="4710" actId="5793"/>
          <ac:spMkLst>
            <pc:docMk/>
            <pc:sldMk cId="520827679" sldId="261"/>
            <ac:spMk id="3" creationId="{627139A2-17FD-6D6D-7BA4-699D8F434A4D}"/>
          </ac:spMkLst>
        </pc:spChg>
        <pc:spChg chg="add mod">
          <ac:chgData name="Sarah Myers" userId="e2f7d4d6-4e05-40a8-9acb-67f20ce55523" providerId="ADAL" clId="{60009A9E-7CD5-48E0-8B1B-48BC2103809E}" dt="2024-01-25T17:26:13.751" v="4708" actId="20577"/>
          <ac:spMkLst>
            <pc:docMk/>
            <pc:sldMk cId="520827679" sldId="261"/>
            <ac:spMk id="4" creationId="{27D12B1E-5CBD-FFA0-279B-6A80B64462C7}"/>
          </ac:spMkLst>
        </pc:spChg>
      </pc:sldChg>
      <pc:sldChg chg="modSp mod">
        <pc:chgData name="Sarah Myers" userId="e2f7d4d6-4e05-40a8-9acb-67f20ce55523" providerId="ADAL" clId="{60009A9E-7CD5-48E0-8B1B-48BC2103809E}" dt="2024-01-25T19:33:35.159" v="5155" actId="27636"/>
        <pc:sldMkLst>
          <pc:docMk/>
          <pc:sldMk cId="2825208996" sldId="262"/>
        </pc:sldMkLst>
        <pc:spChg chg="mod">
          <ac:chgData name="Sarah Myers" userId="e2f7d4d6-4e05-40a8-9acb-67f20ce55523" providerId="ADAL" clId="{60009A9E-7CD5-48E0-8B1B-48BC2103809E}" dt="2024-01-25T19:33:35.159" v="5155" actId="27636"/>
          <ac:spMkLst>
            <pc:docMk/>
            <pc:sldMk cId="2825208996" sldId="262"/>
            <ac:spMk id="3" creationId="{B6B603B5-CECA-731F-EFE3-ABDF65B76772}"/>
          </ac:spMkLst>
        </pc:spChg>
      </pc:sldChg>
      <pc:sldChg chg="addSp delSp modSp new mod">
        <pc:chgData name="Sarah Myers" userId="e2f7d4d6-4e05-40a8-9acb-67f20ce55523" providerId="ADAL" clId="{60009A9E-7CD5-48E0-8B1B-48BC2103809E}" dt="2024-01-25T21:56:08.348" v="5862" actId="27636"/>
        <pc:sldMkLst>
          <pc:docMk/>
          <pc:sldMk cId="168675745" sldId="263"/>
        </pc:sldMkLst>
        <pc:spChg chg="mod">
          <ac:chgData name="Sarah Myers" userId="e2f7d4d6-4e05-40a8-9acb-67f20ce55523" providerId="ADAL" clId="{60009A9E-7CD5-48E0-8B1B-48BC2103809E}" dt="2024-01-22T16:43:33.156" v="43" actId="20577"/>
          <ac:spMkLst>
            <pc:docMk/>
            <pc:sldMk cId="168675745" sldId="263"/>
            <ac:spMk id="2" creationId="{DE53E8E7-0895-D7D4-E3EC-506FEAF3E880}"/>
          </ac:spMkLst>
        </pc:spChg>
        <pc:spChg chg="mod">
          <ac:chgData name="Sarah Myers" userId="e2f7d4d6-4e05-40a8-9acb-67f20ce55523" providerId="ADAL" clId="{60009A9E-7CD5-48E0-8B1B-48BC2103809E}" dt="2024-01-25T21:56:08.348" v="5862" actId="27636"/>
          <ac:spMkLst>
            <pc:docMk/>
            <pc:sldMk cId="168675745" sldId="263"/>
            <ac:spMk id="3" creationId="{7218F8BD-C8A3-7193-ED2B-7089365B1406}"/>
          </ac:spMkLst>
        </pc:spChg>
        <pc:picChg chg="add del mod">
          <ac:chgData name="Sarah Myers" userId="e2f7d4d6-4e05-40a8-9acb-67f20ce55523" providerId="ADAL" clId="{60009A9E-7CD5-48E0-8B1B-48BC2103809E}" dt="2024-01-24T19:47:30.669" v="2436" actId="478"/>
          <ac:picMkLst>
            <pc:docMk/>
            <pc:sldMk cId="168675745" sldId="263"/>
            <ac:picMk id="5" creationId="{EB2504D4-3AF3-482B-AEC3-12BE1B6C00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DF13C-A12A-41EF-88A7-2CDBB65A03F3}"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F4041-DA3B-4E39-8617-C43CEFD756ED}" type="slidenum">
              <a:rPr lang="en-US" smtClean="0"/>
              <a:t>‹#›</a:t>
            </a:fld>
            <a:endParaRPr lang="en-US"/>
          </a:p>
        </p:txBody>
      </p:sp>
    </p:spTree>
    <p:extLst>
      <p:ext uri="{BB962C8B-B14F-4D97-AF65-F5344CB8AC3E}">
        <p14:creationId xmlns:p14="http://schemas.microsoft.com/office/powerpoint/2010/main" val="1749608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construction of the Complex began, the Town recruited an ad </a:t>
            </a:r>
            <a:r>
              <a:rPr lang="en-US" dirty="0" err="1"/>
              <a:t>hov</a:t>
            </a:r>
            <a:r>
              <a:rPr lang="en-US" dirty="0"/>
              <a:t> Committee to help inform the rules and operations of the Recreation Complex as a whole. Over time, we also dove in to the intricacies and needs of Pickleball specifically. As you’ll see, tonight we will also talk about the Complex as a whole, and pickleball as a specific component. </a:t>
            </a:r>
          </a:p>
        </p:txBody>
      </p:sp>
      <p:sp>
        <p:nvSpPr>
          <p:cNvPr id="4" name="Slide Number Placeholder 3"/>
          <p:cNvSpPr>
            <a:spLocks noGrp="1"/>
          </p:cNvSpPr>
          <p:nvPr>
            <p:ph type="sldNum" sz="quarter" idx="5"/>
          </p:nvPr>
        </p:nvSpPr>
        <p:spPr/>
        <p:txBody>
          <a:bodyPr/>
          <a:lstStyle/>
          <a:p>
            <a:fld id="{184F4041-DA3B-4E39-8617-C43CEFD756ED}" type="slidenum">
              <a:rPr lang="en-US" smtClean="0"/>
              <a:t>2</a:t>
            </a:fld>
            <a:endParaRPr lang="en-US"/>
          </a:p>
        </p:txBody>
      </p:sp>
    </p:spTree>
    <p:extLst>
      <p:ext uri="{BB962C8B-B14F-4D97-AF65-F5344CB8AC3E}">
        <p14:creationId xmlns:p14="http://schemas.microsoft.com/office/powerpoint/2010/main" val="265344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signs are posted on every fence up at the Recreation Complex, they are also available on our website, social media, and I’m happy to share a copy if anyone would like their own.</a:t>
            </a:r>
          </a:p>
          <a:p>
            <a:r>
              <a:rPr lang="en-US" dirty="0"/>
              <a:t>These rules were created in partnership with an ad hoc committee of Weaverville Pickleball players. We convened this committee four times to discuss the operations and structure of this recreation complex, and specifically the Pickleball courts. A few things I want to call attention to:</a:t>
            </a:r>
          </a:p>
        </p:txBody>
      </p:sp>
      <p:sp>
        <p:nvSpPr>
          <p:cNvPr id="4" name="Slide Number Placeholder 3"/>
          <p:cNvSpPr>
            <a:spLocks noGrp="1"/>
          </p:cNvSpPr>
          <p:nvPr>
            <p:ph type="sldNum" sz="quarter" idx="5"/>
          </p:nvPr>
        </p:nvSpPr>
        <p:spPr/>
        <p:txBody>
          <a:bodyPr/>
          <a:lstStyle/>
          <a:p>
            <a:fld id="{184F4041-DA3B-4E39-8617-C43CEFD756ED}" type="slidenum">
              <a:rPr lang="en-US" smtClean="0"/>
              <a:t>3</a:t>
            </a:fld>
            <a:endParaRPr lang="en-US"/>
          </a:p>
        </p:txBody>
      </p:sp>
    </p:spTree>
    <p:extLst>
      <p:ext uri="{BB962C8B-B14F-4D97-AF65-F5344CB8AC3E}">
        <p14:creationId xmlns:p14="http://schemas.microsoft.com/office/powerpoint/2010/main" val="90312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signs are also posted on the fences at the Recreation Complex, and available on our website, social media, and the e-News. Specific things to mention: </a:t>
            </a:r>
          </a:p>
        </p:txBody>
      </p:sp>
      <p:sp>
        <p:nvSpPr>
          <p:cNvPr id="4" name="Slide Number Placeholder 3"/>
          <p:cNvSpPr>
            <a:spLocks noGrp="1"/>
          </p:cNvSpPr>
          <p:nvPr>
            <p:ph type="sldNum" sz="quarter" idx="5"/>
          </p:nvPr>
        </p:nvSpPr>
        <p:spPr/>
        <p:txBody>
          <a:bodyPr/>
          <a:lstStyle/>
          <a:p>
            <a:fld id="{184F4041-DA3B-4E39-8617-C43CEFD756ED}" type="slidenum">
              <a:rPr lang="en-US" smtClean="0"/>
              <a:t>4</a:t>
            </a:fld>
            <a:endParaRPr lang="en-US"/>
          </a:p>
        </p:txBody>
      </p:sp>
    </p:spTree>
    <p:extLst>
      <p:ext uri="{BB962C8B-B14F-4D97-AF65-F5344CB8AC3E}">
        <p14:creationId xmlns:p14="http://schemas.microsoft.com/office/powerpoint/2010/main" val="260441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schematic of the Complex. You’ll note that Phase 1 is the opening of all of the Courts – Phase 2 will include the coating of the pickleball courts, bathrooms, a picnic shelter, and cornhole.</a:t>
            </a:r>
          </a:p>
        </p:txBody>
      </p:sp>
      <p:sp>
        <p:nvSpPr>
          <p:cNvPr id="4" name="Slide Number Placeholder 3"/>
          <p:cNvSpPr>
            <a:spLocks noGrp="1"/>
          </p:cNvSpPr>
          <p:nvPr>
            <p:ph type="sldNum" sz="quarter" idx="5"/>
          </p:nvPr>
        </p:nvSpPr>
        <p:spPr/>
        <p:txBody>
          <a:bodyPr/>
          <a:lstStyle/>
          <a:p>
            <a:fld id="{184F4041-DA3B-4E39-8617-C43CEFD756ED}" type="slidenum">
              <a:rPr lang="en-US" smtClean="0"/>
              <a:t>5</a:t>
            </a:fld>
            <a:endParaRPr lang="en-US"/>
          </a:p>
        </p:txBody>
      </p:sp>
    </p:spTree>
    <p:extLst>
      <p:ext uri="{BB962C8B-B14F-4D97-AF65-F5344CB8AC3E}">
        <p14:creationId xmlns:p14="http://schemas.microsoft.com/office/powerpoint/2010/main" val="114493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partnering with our local Pickleball Pros to offer free clinics. These will be instructed by certified instructors, and supported by trained and vetted volunteers. The clinics will occupy two courts for 90 minutes, at the times above. This information will be shared on the Town website, Town social media, and we will post signs about the clinic and closure one week ahead of time. The monthly pickleball sign up notification will be up on the Town website, social media, E-Newsletter, and WCCHL newsletter.</a:t>
            </a:r>
          </a:p>
        </p:txBody>
      </p:sp>
      <p:sp>
        <p:nvSpPr>
          <p:cNvPr id="4" name="Slide Number Placeholder 3"/>
          <p:cNvSpPr>
            <a:spLocks noGrp="1"/>
          </p:cNvSpPr>
          <p:nvPr>
            <p:ph type="sldNum" sz="quarter" idx="5"/>
          </p:nvPr>
        </p:nvSpPr>
        <p:spPr/>
        <p:txBody>
          <a:bodyPr/>
          <a:lstStyle/>
          <a:p>
            <a:fld id="{184F4041-DA3B-4E39-8617-C43CEFD756ED}" type="slidenum">
              <a:rPr lang="en-US" smtClean="0"/>
              <a:t>7</a:t>
            </a:fld>
            <a:endParaRPr lang="en-US"/>
          </a:p>
        </p:txBody>
      </p:sp>
    </p:spTree>
    <p:extLst>
      <p:ext uri="{BB962C8B-B14F-4D97-AF65-F5344CB8AC3E}">
        <p14:creationId xmlns:p14="http://schemas.microsoft.com/office/powerpoint/2010/main" val="679265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1/24/2024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39316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1/24/2024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8724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1/24/2024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5093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1/24/2024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117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1/24/2024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155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1/24/2024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288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1/24/2024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203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1/24/2024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367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1/24/2024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5601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1/24/2024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41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1/24/2024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09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1/24/2024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9891072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76" r:id="rId6"/>
    <p:sldLayoutId id="2147483672" r:id="rId7"/>
    <p:sldLayoutId id="2147483673" r:id="rId8"/>
    <p:sldLayoutId id="2147483674" r:id="rId9"/>
    <p:sldLayoutId id="2147483675" r:id="rId10"/>
    <p:sldLayoutId id="214748367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0A3AE-DF31-62A3-BF0F-D5322E3F69E7}"/>
              </a:ext>
            </a:extLst>
          </p:cNvPr>
          <p:cNvSpPr>
            <a:spLocks noGrp="1"/>
          </p:cNvSpPr>
          <p:nvPr>
            <p:ph type="ctrTitle"/>
          </p:nvPr>
        </p:nvSpPr>
        <p:spPr>
          <a:xfrm>
            <a:off x="4853988" y="320041"/>
            <a:ext cx="6707084" cy="3892668"/>
          </a:xfrm>
        </p:spPr>
        <p:txBody>
          <a:bodyPr>
            <a:normAutofit/>
          </a:bodyPr>
          <a:lstStyle/>
          <a:p>
            <a:r>
              <a:rPr lang="en-US" dirty="0">
                <a:latin typeface="Boucherie Block" panose="020F0502020204030204" pitchFamily="2" charset="0"/>
              </a:rPr>
              <a:t>Welcome!</a:t>
            </a:r>
          </a:p>
        </p:txBody>
      </p:sp>
      <p:sp>
        <p:nvSpPr>
          <p:cNvPr id="3" name="Subtitle 2">
            <a:extLst>
              <a:ext uri="{FF2B5EF4-FFF2-40B4-BE49-F238E27FC236}">
                <a16:creationId xmlns:a16="http://schemas.microsoft.com/office/drawing/2014/main" id="{2EC7E78B-F1BA-A493-535B-FFA70ECA0F8D}"/>
              </a:ext>
            </a:extLst>
          </p:cNvPr>
          <p:cNvSpPr>
            <a:spLocks noGrp="1"/>
          </p:cNvSpPr>
          <p:nvPr>
            <p:ph type="subTitle" idx="1"/>
          </p:nvPr>
        </p:nvSpPr>
        <p:spPr>
          <a:xfrm>
            <a:off x="4853699" y="4631161"/>
            <a:ext cx="6707366" cy="1569486"/>
          </a:xfrm>
        </p:spPr>
        <p:txBody>
          <a:bodyPr>
            <a:normAutofit lnSpcReduction="10000"/>
          </a:bodyPr>
          <a:lstStyle/>
          <a:p>
            <a:r>
              <a:rPr lang="en-US" sz="3200" b="1" dirty="0"/>
              <a:t>Town of Weaverville Pickleball Information Session</a:t>
            </a:r>
          </a:p>
          <a:p>
            <a:r>
              <a:rPr lang="en-US" sz="2400" dirty="0"/>
              <a:t>Presented by Sarah Myers, Recreation Coordinator/Community Center Manager</a:t>
            </a:r>
          </a:p>
          <a:p>
            <a:r>
              <a:rPr lang="en-US" sz="2400" dirty="0"/>
              <a:t>Email: Smyers@WeavervilleNC.org</a:t>
            </a:r>
          </a:p>
        </p:txBody>
      </p:sp>
      <p:sp>
        <p:nvSpPr>
          <p:cNvPr id="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E8205"/>
          </a:solidFill>
          <a:ln w="38100" cap="rnd">
            <a:solidFill>
              <a:srgbClr val="FE820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oster for a pickleball event&#10;&#10;Description automatically generated">
            <a:extLst>
              <a:ext uri="{FF2B5EF4-FFF2-40B4-BE49-F238E27FC236}">
                <a16:creationId xmlns:a16="http://schemas.microsoft.com/office/drawing/2014/main" id="{2D7CBFC9-6615-480B-5CE6-F0E83F906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769738"/>
            <a:ext cx="4087368" cy="5291092"/>
          </a:xfrm>
          <a:prstGeom prst="rect">
            <a:avLst/>
          </a:prstGeom>
        </p:spPr>
      </p:pic>
    </p:spTree>
    <p:extLst>
      <p:ext uri="{BB962C8B-B14F-4D97-AF65-F5344CB8AC3E}">
        <p14:creationId xmlns:p14="http://schemas.microsoft.com/office/powerpoint/2010/main" val="299234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7735-B46D-A101-7547-1BE108DF773E}"/>
              </a:ext>
            </a:extLst>
          </p:cNvPr>
          <p:cNvSpPr>
            <a:spLocks noGrp="1"/>
          </p:cNvSpPr>
          <p:nvPr>
            <p:ph type="title"/>
          </p:nvPr>
        </p:nvSpPr>
        <p:spPr/>
        <p:txBody>
          <a:bodyPr/>
          <a:lstStyle/>
          <a:p>
            <a:r>
              <a:rPr lang="en-US" dirty="0">
                <a:latin typeface="Alasassy Caps" panose="020F0502020204030204" pitchFamily="2" charset="0"/>
              </a:rPr>
              <a:t>The Plan</a:t>
            </a:r>
          </a:p>
        </p:txBody>
      </p:sp>
      <p:sp>
        <p:nvSpPr>
          <p:cNvPr id="3" name="Content Placeholder 2">
            <a:extLst>
              <a:ext uri="{FF2B5EF4-FFF2-40B4-BE49-F238E27FC236}">
                <a16:creationId xmlns:a16="http://schemas.microsoft.com/office/drawing/2014/main" id="{9245F0B4-6F81-8A28-BBA2-9D791012FB48}"/>
              </a:ext>
            </a:extLst>
          </p:cNvPr>
          <p:cNvSpPr>
            <a:spLocks noGrp="1"/>
          </p:cNvSpPr>
          <p:nvPr>
            <p:ph idx="1"/>
          </p:nvPr>
        </p:nvSpPr>
        <p:spPr/>
        <p:txBody>
          <a:bodyPr/>
          <a:lstStyle/>
          <a:p>
            <a:r>
              <a:rPr lang="en-US" b="1" dirty="0"/>
              <a:t>Lake Louise Complex Rules</a:t>
            </a:r>
          </a:p>
          <a:p>
            <a:r>
              <a:rPr lang="en-US" b="1" dirty="0"/>
              <a:t>Pickleball Schedule </a:t>
            </a:r>
          </a:p>
          <a:p>
            <a:r>
              <a:rPr lang="en-US" b="1" dirty="0"/>
              <a:t>General Schematic and Information</a:t>
            </a:r>
          </a:p>
          <a:p>
            <a:r>
              <a:rPr lang="en-US" b="1" dirty="0"/>
              <a:t>Free Monthly Clinics</a:t>
            </a:r>
          </a:p>
          <a:p>
            <a:r>
              <a:rPr lang="en-US" b="1" dirty="0"/>
              <a:t>Resources for Learning</a:t>
            </a:r>
          </a:p>
          <a:p>
            <a:r>
              <a:rPr lang="en-US" b="1" dirty="0"/>
              <a:t>Questions from You</a:t>
            </a:r>
          </a:p>
        </p:txBody>
      </p:sp>
    </p:spTree>
    <p:extLst>
      <p:ext uri="{BB962C8B-B14F-4D97-AF65-F5344CB8AC3E}">
        <p14:creationId xmlns:p14="http://schemas.microsoft.com/office/powerpoint/2010/main" val="233616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EB04-6EE1-7865-9D08-76AB6DF11AAA}"/>
              </a:ext>
            </a:extLst>
          </p:cNvPr>
          <p:cNvSpPr>
            <a:spLocks noGrp="1"/>
          </p:cNvSpPr>
          <p:nvPr>
            <p:ph type="title"/>
          </p:nvPr>
        </p:nvSpPr>
        <p:spPr/>
        <p:txBody>
          <a:bodyPr/>
          <a:lstStyle/>
          <a:p>
            <a:r>
              <a:rPr lang="en-US" dirty="0">
                <a:latin typeface="Alasassy Caps" pitchFamily="2" charset="0"/>
              </a:rPr>
              <a:t>Lake Louise complex Rules</a:t>
            </a:r>
          </a:p>
        </p:txBody>
      </p:sp>
      <p:pic>
        <p:nvPicPr>
          <p:cNvPr id="5" name="Content Placeholder 4">
            <a:extLst>
              <a:ext uri="{FF2B5EF4-FFF2-40B4-BE49-F238E27FC236}">
                <a16:creationId xmlns:a16="http://schemas.microsoft.com/office/drawing/2014/main" id="{28686874-0C47-82C3-35C8-07B01D4913BC}"/>
              </a:ext>
            </a:extLst>
          </p:cNvPr>
          <p:cNvPicPr>
            <a:picLocks noGrp="1" noChangeAspect="1"/>
          </p:cNvPicPr>
          <p:nvPr>
            <p:ph idx="1"/>
          </p:nvPr>
        </p:nvPicPr>
        <p:blipFill>
          <a:blip r:embed="rId3"/>
          <a:stretch>
            <a:fillRect/>
          </a:stretch>
        </p:blipFill>
        <p:spPr>
          <a:xfrm>
            <a:off x="7428217" y="1788839"/>
            <a:ext cx="3925584" cy="5072624"/>
          </a:xfrm>
        </p:spPr>
      </p:pic>
      <p:sp>
        <p:nvSpPr>
          <p:cNvPr id="6" name="TextBox 5">
            <a:extLst>
              <a:ext uri="{FF2B5EF4-FFF2-40B4-BE49-F238E27FC236}">
                <a16:creationId xmlns:a16="http://schemas.microsoft.com/office/drawing/2014/main" id="{F0C16719-58AA-C65B-4045-73BA5FBCA4CC}"/>
              </a:ext>
            </a:extLst>
          </p:cNvPr>
          <p:cNvSpPr txBox="1"/>
          <p:nvPr/>
        </p:nvSpPr>
        <p:spPr>
          <a:xfrm>
            <a:off x="865982" y="1900757"/>
            <a:ext cx="6700215" cy="4633256"/>
          </a:xfrm>
          <a:prstGeom prst="rect">
            <a:avLst/>
          </a:prstGeom>
          <a:noFill/>
        </p:spPr>
        <p:txBody>
          <a:bodyPr wrap="square" rtlCol="0">
            <a:spAutoFit/>
          </a:bodyPr>
          <a:lstStyle/>
          <a:p>
            <a:r>
              <a:rPr lang="en-US" sz="3000" b="1" u="sng" dirty="0"/>
              <a:t>Important Notes:</a:t>
            </a:r>
            <a:endParaRPr lang="en-US" dirty="0"/>
          </a:p>
          <a:p>
            <a:pPr>
              <a:lnSpc>
                <a:spcPct val="150000"/>
              </a:lnSpc>
            </a:pPr>
            <a:r>
              <a:rPr lang="en-US" sz="3000" b="1" dirty="0"/>
              <a:t>1. Operating schedule is similar to all other Weaverville Parks – </a:t>
            </a:r>
          </a:p>
          <a:p>
            <a:pPr>
              <a:lnSpc>
                <a:spcPct val="150000"/>
              </a:lnSpc>
            </a:pPr>
            <a:r>
              <a:rPr lang="en-US" sz="3000" b="1" dirty="0"/>
              <a:t>Sunrise to Sunset. No lighting is allowed.</a:t>
            </a:r>
          </a:p>
          <a:p>
            <a:pPr>
              <a:lnSpc>
                <a:spcPct val="150000"/>
              </a:lnSpc>
            </a:pPr>
            <a:r>
              <a:rPr lang="en-US" sz="3000" b="1" dirty="0"/>
              <a:t>2. No private lessons permitted</a:t>
            </a:r>
          </a:p>
          <a:p>
            <a:pPr>
              <a:lnSpc>
                <a:spcPct val="150000"/>
              </a:lnSpc>
            </a:pPr>
            <a:r>
              <a:rPr lang="en-US" sz="3000" b="1" dirty="0"/>
              <a:t>3. In an emergency, CALL 911, not the number listed on the signs. </a:t>
            </a:r>
          </a:p>
          <a:p>
            <a:pPr>
              <a:lnSpc>
                <a:spcPct val="150000"/>
              </a:lnSpc>
            </a:pPr>
            <a:r>
              <a:rPr lang="en-US" sz="3000" b="1" dirty="0"/>
              <a:t>That number is to be used if the gates are locked when they shouldn’t be, or if there is an issue with a court.</a:t>
            </a:r>
          </a:p>
        </p:txBody>
      </p:sp>
    </p:spTree>
    <p:extLst>
      <p:ext uri="{BB962C8B-B14F-4D97-AF65-F5344CB8AC3E}">
        <p14:creationId xmlns:p14="http://schemas.microsoft.com/office/powerpoint/2010/main" val="4258852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85C4-2B92-7AA5-1DF9-DE3D493B6AFB}"/>
              </a:ext>
            </a:extLst>
          </p:cNvPr>
          <p:cNvSpPr>
            <a:spLocks noGrp="1"/>
          </p:cNvSpPr>
          <p:nvPr>
            <p:ph type="title"/>
          </p:nvPr>
        </p:nvSpPr>
        <p:spPr/>
        <p:txBody>
          <a:bodyPr/>
          <a:lstStyle/>
          <a:p>
            <a:r>
              <a:rPr lang="en-US" dirty="0">
                <a:latin typeface="Alasassy Caps" pitchFamily="2" charset="0"/>
              </a:rPr>
              <a:t>Pickleball COURTS</a:t>
            </a:r>
          </a:p>
        </p:txBody>
      </p:sp>
      <p:pic>
        <p:nvPicPr>
          <p:cNvPr id="5" name="Content Placeholder 4">
            <a:extLst>
              <a:ext uri="{FF2B5EF4-FFF2-40B4-BE49-F238E27FC236}">
                <a16:creationId xmlns:a16="http://schemas.microsoft.com/office/drawing/2014/main" id="{1393981F-3D0E-A2A7-1176-60DF5361C3AF}"/>
              </a:ext>
            </a:extLst>
          </p:cNvPr>
          <p:cNvPicPr>
            <a:picLocks noGrp="1" noChangeAspect="1"/>
          </p:cNvPicPr>
          <p:nvPr>
            <p:ph idx="1"/>
          </p:nvPr>
        </p:nvPicPr>
        <p:blipFill>
          <a:blip r:embed="rId3"/>
          <a:stretch>
            <a:fillRect/>
          </a:stretch>
        </p:blipFill>
        <p:spPr>
          <a:xfrm>
            <a:off x="7500135" y="1831480"/>
            <a:ext cx="3853665" cy="5026520"/>
          </a:xfrm>
        </p:spPr>
      </p:pic>
      <p:sp>
        <p:nvSpPr>
          <p:cNvPr id="6" name="TextBox 5">
            <a:extLst>
              <a:ext uri="{FF2B5EF4-FFF2-40B4-BE49-F238E27FC236}">
                <a16:creationId xmlns:a16="http://schemas.microsoft.com/office/drawing/2014/main" id="{9D7D87D6-21AE-1E08-5182-A0FC2D6BDDE6}"/>
              </a:ext>
            </a:extLst>
          </p:cNvPr>
          <p:cNvSpPr txBox="1"/>
          <p:nvPr/>
        </p:nvSpPr>
        <p:spPr>
          <a:xfrm>
            <a:off x="838200" y="1782789"/>
            <a:ext cx="6548919" cy="5170646"/>
          </a:xfrm>
          <a:prstGeom prst="rect">
            <a:avLst/>
          </a:prstGeom>
          <a:noFill/>
        </p:spPr>
        <p:txBody>
          <a:bodyPr wrap="square" rtlCol="0">
            <a:spAutoFit/>
          </a:bodyPr>
          <a:lstStyle/>
          <a:p>
            <a:r>
              <a:rPr lang="en-US" sz="2900" b="1" u="sng" dirty="0"/>
              <a:t>Important Notes:</a:t>
            </a:r>
            <a:endParaRPr lang="en-US" sz="2900" dirty="0"/>
          </a:p>
          <a:p>
            <a:pPr marL="514350" indent="-514350">
              <a:buAutoNum type="arabicPeriod"/>
            </a:pPr>
            <a:r>
              <a:rPr lang="en-US" sz="2900" b="1" dirty="0"/>
              <a:t>Open Play schedule is a set number of hours (4) </a:t>
            </a:r>
          </a:p>
          <a:p>
            <a:r>
              <a:rPr lang="en-US" sz="2900" b="1" dirty="0"/>
              <a:t>	These hours vary based on the season</a:t>
            </a:r>
          </a:p>
          <a:p>
            <a:endParaRPr lang="en-US" sz="2900" b="1" dirty="0"/>
          </a:p>
          <a:p>
            <a:r>
              <a:rPr lang="en-US" sz="2900" b="1" dirty="0"/>
              <a:t>2. You can show up with a group of friends to Open Play, but you will all be rotating in with other folks. Open play is a great way to learn and meet people.</a:t>
            </a:r>
          </a:p>
          <a:p>
            <a:endParaRPr lang="en-US" sz="2900" b="1" dirty="0"/>
          </a:p>
          <a:p>
            <a:r>
              <a:rPr lang="en-US" sz="2900" b="1" dirty="0"/>
              <a:t>3. When it is FCFS – a 1 hour playtime limit for any individual group</a:t>
            </a:r>
          </a:p>
          <a:p>
            <a:endParaRPr lang="en-US" sz="2900" b="1" dirty="0"/>
          </a:p>
          <a:p>
            <a:r>
              <a:rPr lang="en-US" sz="2900" b="1" dirty="0"/>
              <a:t>4. Courts close at 1PM on Wednesdays</a:t>
            </a:r>
          </a:p>
        </p:txBody>
      </p:sp>
    </p:spTree>
    <p:extLst>
      <p:ext uri="{BB962C8B-B14F-4D97-AF65-F5344CB8AC3E}">
        <p14:creationId xmlns:p14="http://schemas.microsoft.com/office/powerpoint/2010/main" val="246064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BB14-8D27-1173-5B9D-65668F8E6F19}"/>
              </a:ext>
            </a:extLst>
          </p:cNvPr>
          <p:cNvSpPr>
            <a:spLocks noGrp="1"/>
          </p:cNvSpPr>
          <p:nvPr>
            <p:ph type="title"/>
          </p:nvPr>
        </p:nvSpPr>
        <p:spPr/>
        <p:txBody>
          <a:bodyPr/>
          <a:lstStyle/>
          <a:p>
            <a:r>
              <a:rPr lang="en-US" dirty="0">
                <a:latin typeface="Alasassy Caps" pitchFamily="2" charset="0"/>
              </a:rPr>
              <a:t>Schematic</a:t>
            </a:r>
          </a:p>
        </p:txBody>
      </p:sp>
      <p:pic>
        <p:nvPicPr>
          <p:cNvPr id="7" name="Picture 6" descr="A top view of a parking lot&#10;&#10;Description automatically generated">
            <a:extLst>
              <a:ext uri="{FF2B5EF4-FFF2-40B4-BE49-F238E27FC236}">
                <a16:creationId xmlns:a16="http://schemas.microsoft.com/office/drawing/2014/main" id="{D4649D4C-F380-D803-ED10-858B3D0B4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138" y="2121401"/>
            <a:ext cx="5070662" cy="3918239"/>
          </a:xfrm>
          <a:prstGeom prst="rect">
            <a:avLst/>
          </a:prstGeom>
        </p:spPr>
      </p:pic>
      <p:sp>
        <p:nvSpPr>
          <p:cNvPr id="8" name="TextBox 7">
            <a:extLst>
              <a:ext uri="{FF2B5EF4-FFF2-40B4-BE49-F238E27FC236}">
                <a16:creationId xmlns:a16="http://schemas.microsoft.com/office/drawing/2014/main" id="{2F9A1391-DE4C-5C7C-D553-CDB7A060C201}"/>
              </a:ext>
            </a:extLst>
          </p:cNvPr>
          <p:cNvSpPr txBox="1"/>
          <p:nvPr/>
        </p:nvSpPr>
        <p:spPr>
          <a:xfrm>
            <a:off x="976741" y="1784101"/>
            <a:ext cx="1016625" cy="369332"/>
          </a:xfrm>
          <a:prstGeom prst="rect">
            <a:avLst/>
          </a:prstGeom>
          <a:noFill/>
        </p:spPr>
        <p:txBody>
          <a:bodyPr wrap="none" rtlCol="0">
            <a:spAutoFit/>
          </a:bodyPr>
          <a:lstStyle/>
          <a:p>
            <a:r>
              <a:rPr lang="en-US" b="1" dirty="0">
                <a:latin typeface="Alasassy Caps" pitchFamily="2" charset="0"/>
              </a:rPr>
              <a:t>PHASE 1:</a:t>
            </a:r>
          </a:p>
        </p:txBody>
      </p:sp>
      <p:sp>
        <p:nvSpPr>
          <p:cNvPr id="9" name="TextBox 8">
            <a:extLst>
              <a:ext uri="{FF2B5EF4-FFF2-40B4-BE49-F238E27FC236}">
                <a16:creationId xmlns:a16="http://schemas.microsoft.com/office/drawing/2014/main" id="{F21B6EF8-F43A-5EBF-6EDB-84F25240EB9E}"/>
              </a:ext>
            </a:extLst>
          </p:cNvPr>
          <p:cNvSpPr txBox="1"/>
          <p:nvPr/>
        </p:nvSpPr>
        <p:spPr>
          <a:xfrm>
            <a:off x="6324590" y="1784101"/>
            <a:ext cx="989373" cy="369332"/>
          </a:xfrm>
          <a:prstGeom prst="rect">
            <a:avLst/>
          </a:prstGeom>
          <a:noFill/>
        </p:spPr>
        <p:txBody>
          <a:bodyPr wrap="none" rtlCol="0">
            <a:spAutoFit/>
          </a:bodyPr>
          <a:lstStyle/>
          <a:p>
            <a:r>
              <a:rPr lang="en-US" b="1" dirty="0">
                <a:latin typeface="Alasassy Caps" pitchFamily="2" charset="0"/>
              </a:rPr>
              <a:t>PHASE 2:</a:t>
            </a:r>
          </a:p>
        </p:txBody>
      </p:sp>
      <p:pic>
        <p:nvPicPr>
          <p:cNvPr id="10" name="Content Placeholder 9" descr="A parking lot with cars and a basketball court&#10;&#10;Description automatically generated">
            <a:extLst>
              <a:ext uri="{FF2B5EF4-FFF2-40B4-BE49-F238E27FC236}">
                <a16:creationId xmlns:a16="http://schemas.microsoft.com/office/drawing/2014/main" id="{9A24607B-BEA0-EE5B-A875-3C14400CE7B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76741" y="2153433"/>
            <a:ext cx="5029210" cy="3886208"/>
          </a:xfrm>
        </p:spPr>
      </p:pic>
    </p:spTree>
    <p:extLst>
      <p:ext uri="{BB962C8B-B14F-4D97-AF65-F5344CB8AC3E}">
        <p14:creationId xmlns:p14="http://schemas.microsoft.com/office/powerpoint/2010/main" val="127056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E8E7-0895-D7D4-E3EC-506FEAF3E880}"/>
              </a:ext>
            </a:extLst>
          </p:cNvPr>
          <p:cNvSpPr>
            <a:spLocks noGrp="1"/>
          </p:cNvSpPr>
          <p:nvPr>
            <p:ph type="title"/>
          </p:nvPr>
        </p:nvSpPr>
        <p:spPr/>
        <p:txBody>
          <a:bodyPr/>
          <a:lstStyle/>
          <a:p>
            <a:r>
              <a:rPr lang="en-US" dirty="0">
                <a:latin typeface="Alasassy Caps" pitchFamily="2" charset="0"/>
              </a:rPr>
              <a:t>HOT TOPICs</a:t>
            </a:r>
          </a:p>
        </p:txBody>
      </p:sp>
      <p:sp>
        <p:nvSpPr>
          <p:cNvPr id="3" name="Content Placeholder 2">
            <a:extLst>
              <a:ext uri="{FF2B5EF4-FFF2-40B4-BE49-F238E27FC236}">
                <a16:creationId xmlns:a16="http://schemas.microsoft.com/office/drawing/2014/main" id="{7218F8BD-C8A3-7193-ED2B-7089365B1406}"/>
              </a:ext>
            </a:extLst>
          </p:cNvPr>
          <p:cNvSpPr>
            <a:spLocks noGrp="1"/>
          </p:cNvSpPr>
          <p:nvPr>
            <p:ph idx="1"/>
          </p:nvPr>
        </p:nvSpPr>
        <p:spPr>
          <a:xfrm>
            <a:off x="838200" y="1929384"/>
            <a:ext cx="10515600" cy="4928616"/>
          </a:xfrm>
        </p:spPr>
        <p:txBody>
          <a:bodyPr>
            <a:normAutofit fontScale="85000" lnSpcReduction="10000"/>
          </a:bodyPr>
          <a:lstStyle/>
          <a:p>
            <a:r>
              <a:rPr lang="en-US" sz="3100" b="1" dirty="0"/>
              <a:t>First Aid Kit is available at the Community Center, during CC operating hours</a:t>
            </a:r>
          </a:p>
          <a:p>
            <a:r>
              <a:rPr lang="en-US" sz="3100" b="1" dirty="0"/>
              <a:t>Until the bathrooms are complete at the Complex, a porta-john is available for use</a:t>
            </a:r>
          </a:p>
          <a:p>
            <a:r>
              <a:rPr lang="en-US" sz="3100" b="1" dirty="0"/>
              <a:t>Bathrooms at Community Center are available during operating hours: M-F 8:30-5, and bathrooms at the Lake Louise Playground are open sunrise-sunset</a:t>
            </a:r>
          </a:p>
          <a:p>
            <a:r>
              <a:rPr lang="en-US" sz="3100" b="1" dirty="0"/>
              <a:t>Lost and Found – none on site, feel free to bring items to the Community Center M-F 8:30-5</a:t>
            </a:r>
          </a:p>
          <a:p>
            <a:r>
              <a:rPr lang="en-US" sz="3100" b="1" dirty="0"/>
              <a:t>26 Parking Spots and a Bike Rack are available at the Complex, there is additional parking at the Community Center and the Lake</a:t>
            </a:r>
          </a:p>
          <a:p>
            <a:pPr lvl="1"/>
            <a:r>
              <a:rPr lang="en-US" sz="3100" b="1" dirty="0"/>
              <a:t>Parking at the Community Center may be restricted for private events, we will place signs when this happens</a:t>
            </a:r>
          </a:p>
          <a:p>
            <a:r>
              <a:rPr lang="en-US" sz="3100" b="1" dirty="0"/>
              <a:t>As you start playing on the paved, striped Courts; you may notice some imperfections. These will be addressed/fixed in the Spring when we coat and paint the Courts</a:t>
            </a:r>
          </a:p>
          <a:p>
            <a:r>
              <a:rPr lang="en-US" sz="3100" b="1" dirty="0"/>
              <a:t>OPENING DATE  - Courts will be open for play February 3</a:t>
            </a:r>
            <a:r>
              <a:rPr lang="en-US" sz="3100" b="1" baseline="30000" dirty="0"/>
              <a:t>rd</a:t>
            </a:r>
            <a:r>
              <a:rPr lang="en-US" sz="3100" b="1" dirty="0"/>
              <a:t> </a:t>
            </a:r>
          </a:p>
          <a:p>
            <a:endParaRPr lang="en-US" dirty="0"/>
          </a:p>
          <a:p>
            <a:endParaRPr lang="en-US" dirty="0"/>
          </a:p>
        </p:txBody>
      </p:sp>
    </p:spTree>
    <p:extLst>
      <p:ext uri="{BB962C8B-B14F-4D97-AF65-F5344CB8AC3E}">
        <p14:creationId xmlns:p14="http://schemas.microsoft.com/office/powerpoint/2010/main" val="168675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75789-73B6-A9D8-1D01-7BDD01EF2C74}"/>
              </a:ext>
            </a:extLst>
          </p:cNvPr>
          <p:cNvSpPr>
            <a:spLocks noGrp="1"/>
          </p:cNvSpPr>
          <p:nvPr>
            <p:ph type="title"/>
          </p:nvPr>
        </p:nvSpPr>
        <p:spPr/>
        <p:txBody>
          <a:bodyPr/>
          <a:lstStyle/>
          <a:p>
            <a:r>
              <a:rPr lang="en-US" dirty="0">
                <a:latin typeface="Alasassy Caps" pitchFamily="2" charset="0"/>
              </a:rPr>
              <a:t>Free </a:t>
            </a:r>
            <a:r>
              <a:rPr lang="en-US" dirty="0" err="1">
                <a:latin typeface="Alasassy Caps" pitchFamily="2" charset="0"/>
              </a:rPr>
              <a:t>MonthLy</a:t>
            </a:r>
            <a:r>
              <a:rPr lang="en-US" dirty="0">
                <a:latin typeface="Alasassy Caps" pitchFamily="2" charset="0"/>
              </a:rPr>
              <a:t> Clinics</a:t>
            </a:r>
          </a:p>
        </p:txBody>
      </p:sp>
      <p:sp>
        <p:nvSpPr>
          <p:cNvPr id="3" name="Content Placeholder 2">
            <a:extLst>
              <a:ext uri="{FF2B5EF4-FFF2-40B4-BE49-F238E27FC236}">
                <a16:creationId xmlns:a16="http://schemas.microsoft.com/office/drawing/2014/main" id="{627139A2-17FD-6D6D-7BA4-699D8F434A4D}"/>
              </a:ext>
            </a:extLst>
          </p:cNvPr>
          <p:cNvSpPr>
            <a:spLocks noGrp="1"/>
          </p:cNvSpPr>
          <p:nvPr>
            <p:ph idx="1"/>
          </p:nvPr>
        </p:nvSpPr>
        <p:spPr>
          <a:xfrm>
            <a:off x="838200" y="1929383"/>
            <a:ext cx="4658474" cy="4563491"/>
          </a:xfrm>
        </p:spPr>
        <p:txBody>
          <a:bodyPr>
            <a:noAutofit/>
          </a:bodyPr>
          <a:lstStyle/>
          <a:p>
            <a:pPr marL="0" marR="0" lvl="0" indent="0">
              <a:spcBef>
                <a:spcPts val="0"/>
              </a:spcBef>
              <a:spcAft>
                <a:spcPts val="0"/>
              </a:spcAft>
              <a:buNone/>
            </a:pPr>
            <a:r>
              <a:rPr lang="en-US" sz="3000" dirty="0">
                <a:solidFill>
                  <a:srgbClr val="000000"/>
                </a:solidFill>
                <a:effectLst/>
                <a:ea typeface="Times New Roman" panose="02020603050405020304" pitchFamily="18" charset="0"/>
              </a:rPr>
              <a:t>Clinics will be the last Saturday of each </a:t>
            </a:r>
            <a:r>
              <a:rPr lang="en-US" sz="3000" dirty="0">
                <a:solidFill>
                  <a:srgbClr val="000000"/>
                </a:solidFill>
                <a:ea typeface="Times New Roman" panose="02020603050405020304" pitchFamily="18" charset="0"/>
              </a:rPr>
              <a:t>month,  March</a:t>
            </a:r>
            <a:r>
              <a:rPr lang="en-US" sz="3000" dirty="0">
                <a:solidFill>
                  <a:srgbClr val="000000"/>
                </a:solidFill>
                <a:effectLst/>
                <a:ea typeface="Times New Roman" panose="02020603050405020304" pitchFamily="18" charset="0"/>
              </a:rPr>
              <a:t> to October</a:t>
            </a:r>
            <a:endParaRPr lang="en-US" sz="3000" dirty="0">
              <a:effectLst/>
              <a:ea typeface="Calibri" panose="020F0502020204030204" pitchFamily="34" charset="0"/>
            </a:endParaRPr>
          </a:p>
          <a:p>
            <a:pPr lvl="1">
              <a:spcBef>
                <a:spcPts val="0"/>
              </a:spcBef>
            </a:pPr>
            <a:r>
              <a:rPr lang="en-US" sz="2600" b="1" dirty="0">
                <a:solidFill>
                  <a:srgbClr val="000000"/>
                </a:solidFill>
                <a:effectLst/>
                <a:ea typeface="Times New Roman" panose="02020603050405020304" pitchFamily="18" charset="0"/>
              </a:rPr>
              <a:t>March 30</a:t>
            </a:r>
            <a:r>
              <a:rPr lang="en-US" sz="2600" b="1" baseline="30000" dirty="0">
                <a:solidFill>
                  <a:srgbClr val="000000"/>
                </a:solidFill>
                <a:effectLst/>
                <a:ea typeface="Times New Roman" panose="02020603050405020304" pitchFamily="18" charset="0"/>
              </a:rPr>
              <a:t>th</a:t>
            </a:r>
            <a:r>
              <a:rPr lang="en-US" sz="2600" b="1" dirty="0">
                <a:solidFill>
                  <a:srgbClr val="000000"/>
                </a:solidFill>
                <a:effectLst/>
                <a:ea typeface="Times New Roman" panose="02020603050405020304" pitchFamily="18" charset="0"/>
              </a:rPr>
              <a:t> at 10am</a:t>
            </a:r>
            <a:endParaRPr lang="en-US" sz="2600" b="1" dirty="0">
              <a:effectLst/>
              <a:ea typeface="Calibri" panose="020F0502020204030204" pitchFamily="34" charset="0"/>
            </a:endParaRPr>
          </a:p>
          <a:p>
            <a:pPr lvl="1">
              <a:spcBef>
                <a:spcPts val="0"/>
              </a:spcBef>
            </a:pPr>
            <a:r>
              <a:rPr lang="en-US" sz="2600" b="1" dirty="0">
                <a:solidFill>
                  <a:srgbClr val="000000"/>
                </a:solidFill>
                <a:effectLst/>
                <a:ea typeface="Times New Roman" panose="02020603050405020304" pitchFamily="18" charset="0"/>
              </a:rPr>
              <a:t>April 27</a:t>
            </a:r>
            <a:r>
              <a:rPr lang="en-US" sz="2600" b="1" baseline="30000" dirty="0">
                <a:solidFill>
                  <a:srgbClr val="000000"/>
                </a:solidFill>
                <a:effectLst/>
                <a:ea typeface="Times New Roman" panose="02020603050405020304" pitchFamily="18" charset="0"/>
              </a:rPr>
              <a:t>th</a:t>
            </a:r>
            <a:r>
              <a:rPr lang="en-US" sz="2600" b="1" dirty="0">
                <a:solidFill>
                  <a:srgbClr val="000000"/>
                </a:solidFill>
                <a:effectLst/>
                <a:ea typeface="Times New Roman" panose="02020603050405020304" pitchFamily="18" charset="0"/>
              </a:rPr>
              <a:t> at 10am</a:t>
            </a:r>
            <a:endParaRPr lang="en-US" sz="2600" b="1" dirty="0">
              <a:effectLst/>
              <a:ea typeface="Calibri" panose="020F0502020204030204" pitchFamily="34" charset="0"/>
            </a:endParaRPr>
          </a:p>
          <a:p>
            <a:pPr lvl="1">
              <a:spcBef>
                <a:spcPts val="0"/>
              </a:spcBef>
            </a:pPr>
            <a:r>
              <a:rPr lang="en-US" sz="2600" b="1" dirty="0">
                <a:solidFill>
                  <a:srgbClr val="000000"/>
                </a:solidFill>
                <a:effectLst/>
                <a:ea typeface="Times New Roman" panose="02020603050405020304" pitchFamily="18" charset="0"/>
              </a:rPr>
              <a:t>May 25</a:t>
            </a:r>
            <a:r>
              <a:rPr lang="en-US" sz="2600" b="1" baseline="30000" dirty="0">
                <a:solidFill>
                  <a:srgbClr val="000000"/>
                </a:solidFill>
                <a:effectLst/>
                <a:ea typeface="Times New Roman" panose="02020603050405020304" pitchFamily="18" charset="0"/>
              </a:rPr>
              <a:t>th</a:t>
            </a:r>
            <a:r>
              <a:rPr lang="en-US" sz="2600" b="1" dirty="0">
                <a:solidFill>
                  <a:srgbClr val="000000"/>
                </a:solidFill>
                <a:effectLst/>
                <a:ea typeface="Times New Roman" panose="02020603050405020304" pitchFamily="18" charset="0"/>
              </a:rPr>
              <a:t> at 10am</a:t>
            </a:r>
            <a:endParaRPr lang="en-US" sz="2600" b="1" dirty="0">
              <a:effectLst/>
              <a:ea typeface="Calibri" panose="020F0502020204030204" pitchFamily="34" charset="0"/>
            </a:endParaRPr>
          </a:p>
          <a:p>
            <a:pPr lvl="1">
              <a:spcBef>
                <a:spcPts val="0"/>
              </a:spcBef>
            </a:pPr>
            <a:r>
              <a:rPr lang="en-US" sz="2600" b="1" dirty="0">
                <a:solidFill>
                  <a:srgbClr val="000000"/>
                </a:solidFill>
                <a:effectLst/>
                <a:ea typeface="Times New Roman" panose="02020603050405020304" pitchFamily="18" charset="0"/>
              </a:rPr>
              <a:t>June 29</a:t>
            </a:r>
            <a:r>
              <a:rPr lang="en-US" sz="2600" b="1" baseline="30000" dirty="0">
                <a:solidFill>
                  <a:srgbClr val="000000"/>
                </a:solidFill>
                <a:effectLst/>
                <a:ea typeface="Times New Roman" panose="02020603050405020304" pitchFamily="18" charset="0"/>
              </a:rPr>
              <a:t>th</a:t>
            </a:r>
            <a:r>
              <a:rPr lang="en-US" sz="2600" b="1" dirty="0">
                <a:solidFill>
                  <a:srgbClr val="000000"/>
                </a:solidFill>
                <a:effectLst/>
                <a:ea typeface="Times New Roman" panose="02020603050405020304" pitchFamily="18" charset="0"/>
              </a:rPr>
              <a:t> at 9am</a:t>
            </a:r>
            <a:endParaRPr lang="en-US" sz="2600" b="1" dirty="0">
              <a:effectLst/>
              <a:ea typeface="Calibri" panose="020F0502020204030204" pitchFamily="34" charset="0"/>
            </a:endParaRPr>
          </a:p>
          <a:p>
            <a:pPr lvl="1">
              <a:spcBef>
                <a:spcPts val="0"/>
              </a:spcBef>
            </a:pPr>
            <a:r>
              <a:rPr lang="en-US" sz="2600" b="1" dirty="0">
                <a:solidFill>
                  <a:srgbClr val="000000"/>
                </a:solidFill>
                <a:effectLst/>
                <a:ea typeface="Times New Roman" panose="02020603050405020304" pitchFamily="18" charset="0"/>
              </a:rPr>
              <a:t>July 27</a:t>
            </a:r>
            <a:r>
              <a:rPr lang="en-US" sz="2600" b="1" baseline="30000" dirty="0">
                <a:solidFill>
                  <a:srgbClr val="000000"/>
                </a:solidFill>
                <a:effectLst/>
                <a:ea typeface="Times New Roman" panose="02020603050405020304" pitchFamily="18" charset="0"/>
              </a:rPr>
              <a:t>th </a:t>
            </a:r>
            <a:r>
              <a:rPr lang="en-US" sz="2600" b="1" dirty="0">
                <a:solidFill>
                  <a:srgbClr val="000000"/>
                </a:solidFill>
                <a:effectLst/>
                <a:ea typeface="Times New Roman" panose="02020603050405020304" pitchFamily="18" charset="0"/>
              </a:rPr>
              <a:t>at 9am</a:t>
            </a:r>
            <a:endParaRPr lang="en-US" sz="2600" b="1" dirty="0">
              <a:effectLst/>
              <a:ea typeface="Calibri" panose="020F0502020204030204" pitchFamily="34" charset="0"/>
            </a:endParaRPr>
          </a:p>
          <a:p>
            <a:pPr lvl="1">
              <a:spcBef>
                <a:spcPts val="0"/>
              </a:spcBef>
            </a:pPr>
            <a:r>
              <a:rPr lang="en-US" sz="2600" b="1" dirty="0">
                <a:solidFill>
                  <a:srgbClr val="000000"/>
                </a:solidFill>
                <a:effectLst/>
                <a:ea typeface="Times New Roman" panose="02020603050405020304" pitchFamily="18" charset="0"/>
              </a:rPr>
              <a:t>August 31</a:t>
            </a:r>
            <a:r>
              <a:rPr lang="en-US" sz="2600" b="1" baseline="30000" dirty="0">
                <a:solidFill>
                  <a:srgbClr val="000000"/>
                </a:solidFill>
                <a:effectLst/>
                <a:ea typeface="Times New Roman" panose="02020603050405020304" pitchFamily="18" charset="0"/>
              </a:rPr>
              <a:t>st</a:t>
            </a:r>
            <a:r>
              <a:rPr lang="en-US" sz="2600" b="1" dirty="0">
                <a:solidFill>
                  <a:srgbClr val="000000"/>
                </a:solidFill>
                <a:effectLst/>
                <a:ea typeface="Times New Roman" panose="02020603050405020304" pitchFamily="18" charset="0"/>
              </a:rPr>
              <a:t> at 9am</a:t>
            </a:r>
            <a:endParaRPr lang="en-US" sz="2600" b="1" dirty="0">
              <a:effectLst/>
              <a:ea typeface="Calibri" panose="020F0502020204030204" pitchFamily="34" charset="0"/>
            </a:endParaRPr>
          </a:p>
          <a:p>
            <a:pPr lvl="1">
              <a:spcBef>
                <a:spcPts val="0"/>
              </a:spcBef>
            </a:pPr>
            <a:r>
              <a:rPr lang="en-US" sz="2600" b="1" dirty="0">
                <a:solidFill>
                  <a:srgbClr val="000000"/>
                </a:solidFill>
                <a:effectLst/>
                <a:ea typeface="Times New Roman" panose="02020603050405020304" pitchFamily="18" charset="0"/>
              </a:rPr>
              <a:t>September 28</a:t>
            </a:r>
            <a:r>
              <a:rPr lang="en-US" sz="2600" b="1" baseline="30000" dirty="0">
                <a:solidFill>
                  <a:srgbClr val="000000"/>
                </a:solidFill>
                <a:effectLst/>
                <a:ea typeface="Times New Roman" panose="02020603050405020304" pitchFamily="18" charset="0"/>
              </a:rPr>
              <a:t>th</a:t>
            </a:r>
            <a:r>
              <a:rPr lang="en-US" sz="2600" b="1" dirty="0">
                <a:solidFill>
                  <a:srgbClr val="000000"/>
                </a:solidFill>
                <a:effectLst/>
                <a:ea typeface="Times New Roman" panose="02020603050405020304" pitchFamily="18" charset="0"/>
              </a:rPr>
              <a:t> at 9am</a:t>
            </a:r>
            <a:endParaRPr lang="en-US" sz="2600" b="1" dirty="0">
              <a:effectLst/>
              <a:ea typeface="Calibri" panose="020F0502020204030204" pitchFamily="34" charset="0"/>
            </a:endParaRPr>
          </a:p>
          <a:p>
            <a:pPr lvl="1">
              <a:spcBef>
                <a:spcPts val="0"/>
              </a:spcBef>
            </a:pPr>
            <a:r>
              <a:rPr lang="en-US" sz="2600" b="1" dirty="0">
                <a:solidFill>
                  <a:srgbClr val="000000"/>
                </a:solidFill>
                <a:effectLst/>
                <a:ea typeface="Times New Roman" panose="02020603050405020304" pitchFamily="18" charset="0"/>
              </a:rPr>
              <a:t>October 26</a:t>
            </a:r>
            <a:r>
              <a:rPr lang="en-US" sz="2600" b="1" baseline="30000" dirty="0">
                <a:solidFill>
                  <a:srgbClr val="000000"/>
                </a:solidFill>
                <a:effectLst/>
                <a:ea typeface="Times New Roman" panose="02020603050405020304" pitchFamily="18" charset="0"/>
              </a:rPr>
              <a:t>th</a:t>
            </a:r>
            <a:r>
              <a:rPr lang="en-US" sz="2600" b="1" dirty="0">
                <a:solidFill>
                  <a:srgbClr val="000000"/>
                </a:solidFill>
                <a:effectLst/>
                <a:ea typeface="Times New Roman" panose="02020603050405020304" pitchFamily="18" charset="0"/>
              </a:rPr>
              <a:t> at 10am</a:t>
            </a:r>
            <a:endParaRPr lang="en-US" sz="2600" b="1"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27D12B1E-5CBD-FFA0-279B-6A80B64462C7}"/>
              </a:ext>
            </a:extLst>
          </p:cNvPr>
          <p:cNvSpPr txBox="1"/>
          <p:nvPr/>
        </p:nvSpPr>
        <p:spPr>
          <a:xfrm>
            <a:off x="5631095" y="2549134"/>
            <a:ext cx="5650786" cy="3323987"/>
          </a:xfrm>
          <a:prstGeom prst="rect">
            <a:avLst/>
          </a:prstGeom>
          <a:noFill/>
        </p:spPr>
        <p:txBody>
          <a:bodyPr wrap="square" rtlCol="0">
            <a:spAutoFit/>
          </a:bodyPr>
          <a:lstStyle/>
          <a:p>
            <a:r>
              <a:rPr lang="en-US" sz="3000" dirty="0"/>
              <a:t>Sign up Information:</a:t>
            </a:r>
          </a:p>
          <a:p>
            <a:pPr marL="800100" lvl="1" indent="-342900">
              <a:buFont typeface="Arial" panose="020B0604020202020204" pitchFamily="34" charset="0"/>
              <a:buChar char="•"/>
            </a:pPr>
            <a:r>
              <a:rPr lang="en-US" sz="3000" dirty="0"/>
              <a:t>Clinics will be limited to 12 people</a:t>
            </a:r>
          </a:p>
          <a:p>
            <a:pPr marL="800100" lvl="1" indent="-342900">
              <a:buFont typeface="Arial" panose="020B0604020202020204" pitchFamily="34" charset="0"/>
              <a:buChar char="•"/>
            </a:pPr>
            <a:r>
              <a:rPr lang="en-US" sz="3000" dirty="0"/>
              <a:t>Signups will be posted one month before each event, notifications will be shared on the Town website, E-News, and social channels</a:t>
            </a:r>
          </a:p>
          <a:p>
            <a:pPr marL="800100" lvl="1" indent="-342900">
              <a:buFont typeface="Arial" panose="020B0604020202020204" pitchFamily="34" charset="0"/>
              <a:buChar char="•"/>
            </a:pPr>
            <a:r>
              <a:rPr lang="en-US" sz="3000" dirty="0"/>
              <a:t>Signups will be first come, first serve, a waiver will be required</a:t>
            </a:r>
          </a:p>
        </p:txBody>
      </p:sp>
    </p:spTree>
    <p:extLst>
      <p:ext uri="{BB962C8B-B14F-4D97-AF65-F5344CB8AC3E}">
        <p14:creationId xmlns:p14="http://schemas.microsoft.com/office/powerpoint/2010/main" val="52082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B854-1AC1-165C-04C4-772E02739A46}"/>
              </a:ext>
            </a:extLst>
          </p:cNvPr>
          <p:cNvSpPr>
            <a:spLocks noGrp="1"/>
          </p:cNvSpPr>
          <p:nvPr>
            <p:ph type="title"/>
          </p:nvPr>
        </p:nvSpPr>
        <p:spPr/>
        <p:txBody>
          <a:bodyPr/>
          <a:lstStyle/>
          <a:p>
            <a:r>
              <a:rPr lang="en-US" dirty="0">
                <a:latin typeface="Alasassy Caps" pitchFamily="2" charset="0"/>
              </a:rPr>
              <a:t>Resources for Learning More</a:t>
            </a:r>
          </a:p>
        </p:txBody>
      </p:sp>
      <p:sp>
        <p:nvSpPr>
          <p:cNvPr id="3" name="Content Placeholder 2">
            <a:extLst>
              <a:ext uri="{FF2B5EF4-FFF2-40B4-BE49-F238E27FC236}">
                <a16:creationId xmlns:a16="http://schemas.microsoft.com/office/drawing/2014/main" id="{B6B603B5-CECA-731F-EFE3-ABDF65B76772}"/>
              </a:ext>
            </a:extLst>
          </p:cNvPr>
          <p:cNvSpPr>
            <a:spLocks noGrp="1"/>
          </p:cNvSpPr>
          <p:nvPr>
            <p:ph idx="1"/>
          </p:nvPr>
        </p:nvSpPr>
        <p:spPr>
          <a:xfrm>
            <a:off x="838200" y="1929383"/>
            <a:ext cx="10515600" cy="4563491"/>
          </a:xfrm>
        </p:spPr>
        <p:txBody>
          <a:bodyPr>
            <a:normAutofit lnSpcReduction="10000"/>
          </a:bodyPr>
          <a:lstStyle/>
          <a:p>
            <a:r>
              <a:rPr lang="en-US" b="1" dirty="0"/>
              <a:t>USA Pickleball Association website: usapickleball.org</a:t>
            </a:r>
          </a:p>
          <a:p>
            <a:r>
              <a:rPr lang="en-US" b="1" dirty="0" err="1"/>
              <a:t>Youtube</a:t>
            </a:r>
            <a:r>
              <a:rPr lang="en-US" b="1" dirty="0"/>
              <a:t> videos</a:t>
            </a:r>
          </a:p>
          <a:p>
            <a:r>
              <a:rPr lang="en-US" b="1" dirty="0"/>
              <a:t>The Courts during Open Play</a:t>
            </a:r>
          </a:p>
          <a:p>
            <a:pPr marL="0" indent="0">
              <a:buNone/>
            </a:pPr>
            <a:endParaRPr lang="en-US" dirty="0"/>
          </a:p>
          <a:p>
            <a:pPr marL="0" indent="0">
              <a:buNone/>
            </a:pPr>
            <a:r>
              <a:rPr lang="en-US" sz="3200" b="1" dirty="0"/>
              <a:t>Contact me: SMyers@WeavervilleNC.org</a:t>
            </a:r>
          </a:p>
          <a:p>
            <a:pPr marL="0" indent="0">
              <a:buNone/>
            </a:pPr>
            <a:endParaRPr lang="en-US" sz="3200" b="1" i="1" dirty="0"/>
          </a:p>
          <a:p>
            <a:pPr marL="0" indent="0">
              <a:buNone/>
            </a:pPr>
            <a:r>
              <a:rPr lang="en-US" sz="3200" b="1" i="1" dirty="0"/>
              <a:t>To ensure that you’re aware of updates, closures, and clinics; visit WeavervilleNC.org and sign up for the Town E-Newsletter</a:t>
            </a:r>
          </a:p>
          <a:p>
            <a:endParaRPr lang="en-US" dirty="0"/>
          </a:p>
        </p:txBody>
      </p:sp>
    </p:spTree>
    <p:extLst>
      <p:ext uri="{BB962C8B-B14F-4D97-AF65-F5344CB8AC3E}">
        <p14:creationId xmlns:p14="http://schemas.microsoft.com/office/powerpoint/2010/main" val="2825208996"/>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10141</TotalTime>
  <Words>857</Words>
  <Application>Microsoft Office PowerPoint</Application>
  <PresentationFormat>Widescreen</PresentationFormat>
  <Paragraphs>73</Paragraphs>
  <Slides>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Alasassy Caps</vt:lpstr>
      <vt:lpstr>Arial</vt:lpstr>
      <vt:lpstr>Boucherie Block</vt:lpstr>
      <vt:lpstr>Calibri</vt:lpstr>
      <vt:lpstr>Modern Love</vt:lpstr>
      <vt:lpstr>The Hand</vt:lpstr>
      <vt:lpstr>Times New Roman</vt:lpstr>
      <vt:lpstr>SketchyVTI</vt:lpstr>
      <vt:lpstr>Welcome!</vt:lpstr>
      <vt:lpstr>The Plan</vt:lpstr>
      <vt:lpstr>Lake Louise complex Rules</vt:lpstr>
      <vt:lpstr>Pickleball COURTS</vt:lpstr>
      <vt:lpstr>Schematic</vt:lpstr>
      <vt:lpstr>HOT TOPICs</vt:lpstr>
      <vt:lpstr>Free MonthLy Clinics</vt:lpstr>
      <vt:lpstr>Resources for Learning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Sarah Myers</dc:creator>
  <cp:lastModifiedBy>Sarah Myers</cp:lastModifiedBy>
  <cp:revision>1</cp:revision>
  <dcterms:created xsi:type="dcterms:W3CDTF">2024-01-17T20:29:34Z</dcterms:created>
  <dcterms:modified xsi:type="dcterms:W3CDTF">2024-01-26T13:39:38Z</dcterms:modified>
</cp:coreProperties>
</file>